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12"/>
  </p:notesMasterIdLst>
  <p:sldIdLst>
    <p:sldId id="262" r:id="rId2"/>
    <p:sldId id="274" r:id="rId3"/>
    <p:sldId id="264" r:id="rId4"/>
    <p:sldId id="275" r:id="rId5"/>
    <p:sldId id="266" r:id="rId6"/>
    <p:sldId id="276" r:id="rId7"/>
    <p:sldId id="268" r:id="rId8"/>
    <p:sldId id="277" r:id="rId9"/>
    <p:sldId id="271" r:id="rId10"/>
    <p:sldId id="278" r:id="rId1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EC4"/>
    <a:srgbClr val="D0EAB4"/>
    <a:srgbClr val="C0E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28" autoAdjust="0"/>
    <p:restoredTop sz="90204" autoAdjust="0"/>
  </p:normalViewPr>
  <p:slideViewPr>
    <p:cSldViewPr>
      <p:cViewPr varScale="1">
        <p:scale>
          <a:sx n="115" d="100"/>
          <a:sy n="115" d="100"/>
        </p:scale>
        <p:origin x="2152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44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2022. 10. 9.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  <a:prstGeom prst="rect">
            <a:avLst/>
          </a:prstGeo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  <a:prstGeom prst="rect">
            <a:avLst/>
          </a:prstGeo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5" y="97388"/>
            <a:ext cx="8153400" cy="1963460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1 : MyMetric</a:t>
            </a:r>
            <a:r>
              <a:rPr lang="ko-KR" altLang="en-US" sz="2000"/>
              <a:t>이라는 클래스를 작성하고 여기에 킬로미터를 마일로 변환하는 정적 메소드인 </a:t>
            </a:r>
            <a:r>
              <a:rPr lang="en-US" altLang="ko-KR" sz="2000"/>
              <a:t>kiloToMile()</a:t>
            </a:r>
            <a:r>
              <a:rPr lang="ko-KR" altLang="en-US" sz="2000"/>
              <a:t>을 작성하라</a:t>
            </a:r>
            <a:r>
              <a:rPr lang="en-US" altLang="ko-KR" sz="2000"/>
              <a:t>. </a:t>
            </a:r>
            <a:r>
              <a:rPr lang="ko-KR" altLang="en-US" sz="2000"/>
              <a:t>또 반대로 마일을 킬로미터로 변환하는 정적메소드 </a:t>
            </a:r>
            <a:r>
              <a:rPr lang="en-US" altLang="ko-KR" sz="2000"/>
              <a:t>mileToKilo()</a:t>
            </a:r>
            <a:r>
              <a:rPr lang="ko-KR" altLang="en-US" sz="2000"/>
              <a:t>로 작성하라</a:t>
            </a:r>
            <a:r>
              <a:rPr lang="en-US" altLang="ko-KR" sz="2000"/>
              <a:t>. : MyMetricTest </a:t>
            </a:r>
            <a:r>
              <a:rPr lang="ko-KR" altLang="en-US" sz="2000"/>
              <a:t>클래스에서 이들 정적 메소드를 호출하여 테스트하시오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540" y="2060848"/>
            <a:ext cx="5207004" cy="6879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1151" y="2778648"/>
            <a:ext cx="3365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km -&gt; mile    :  </a:t>
            </a:r>
            <a:r>
              <a:rPr lang="ko-KR" altLang="en-US" dirty="0"/>
              <a:t>나누기 </a:t>
            </a:r>
            <a:r>
              <a:rPr lang="en-US" altLang="ko-KR" dirty="0"/>
              <a:t>1.6093</a:t>
            </a:r>
          </a:p>
          <a:p>
            <a:r>
              <a:rPr lang="en-US" altLang="ko-KR" dirty="0"/>
              <a:t>mile -&gt; km   : </a:t>
            </a:r>
            <a:r>
              <a:rPr lang="ko-KR" altLang="en-US" dirty="0"/>
              <a:t>곱하기 </a:t>
            </a:r>
            <a:r>
              <a:rPr lang="en-US" altLang="ko-KR" dirty="0"/>
              <a:t>1.6093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0364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5 : </a:t>
            </a:r>
            <a:r>
              <a:rPr lang="ko-KR" altLang="en-US" sz="2000"/>
              <a:t>은행 계좌를 나타내는 </a:t>
            </a:r>
            <a:r>
              <a:rPr lang="en-US" altLang="ko-KR" sz="2000"/>
              <a:t>BankAccount </a:t>
            </a:r>
            <a:r>
              <a:rPr lang="ko-KR" altLang="en-US" sz="2000"/>
              <a:t>클래스에 다음과 같은 기능을 하는 메소드를 추가하고 테스트하라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D876804-70DE-AC17-3C95-B6E35A974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895421"/>
            <a:ext cx="6552728" cy="62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731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5" y="97388"/>
            <a:ext cx="8153400" cy="1963460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1 : MyMetric</a:t>
            </a:r>
            <a:r>
              <a:rPr lang="ko-KR" altLang="en-US" sz="2000"/>
              <a:t>이라는 클래스를 작성하고 여기에 킬로미터를 마일로 변환하는 정적 메소드인 </a:t>
            </a:r>
            <a:r>
              <a:rPr lang="en-US" altLang="ko-KR" sz="2000"/>
              <a:t>kiloToMile()</a:t>
            </a:r>
            <a:r>
              <a:rPr lang="ko-KR" altLang="en-US" sz="2000"/>
              <a:t>을 작성하라</a:t>
            </a:r>
            <a:r>
              <a:rPr lang="en-US" altLang="ko-KR" sz="2000"/>
              <a:t>. </a:t>
            </a:r>
            <a:r>
              <a:rPr lang="ko-KR" altLang="en-US" sz="2000"/>
              <a:t>또 반대로 마일을 킬로미터로 변환하는 정적메소드 </a:t>
            </a:r>
            <a:r>
              <a:rPr lang="en-US" altLang="ko-KR" sz="2000"/>
              <a:t>mileToKilo()</a:t>
            </a:r>
            <a:r>
              <a:rPr lang="ko-KR" altLang="en-US" sz="2000"/>
              <a:t>로 작성하라</a:t>
            </a:r>
            <a:r>
              <a:rPr lang="en-US" altLang="ko-KR" sz="2000"/>
              <a:t>. : MyMetricTest </a:t>
            </a:r>
            <a:r>
              <a:rPr lang="ko-KR" altLang="en-US" sz="2000"/>
              <a:t>클래스에서 이들 정적 메소드를 호출하여 테스트하시오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ED5CEC-FB9B-F09A-06E3-CBC98C024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75" y="1700808"/>
            <a:ext cx="7632848" cy="668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5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5" y="97388"/>
            <a:ext cx="8153400" cy="1963460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문제 </a:t>
            </a:r>
            <a:r>
              <a:rPr lang="en-US" altLang="ko-KR" sz="2000" dirty="0"/>
              <a:t>2 : </a:t>
            </a:r>
            <a:r>
              <a:rPr lang="ko-KR" altLang="en-US" sz="2000" dirty="0"/>
              <a:t>배열을 이용하여 간단한 극장 예약 시스템을 작성하여 보자</a:t>
            </a:r>
            <a:r>
              <a:rPr lang="en-US" altLang="ko-KR" sz="2000" dirty="0"/>
              <a:t>. </a:t>
            </a:r>
            <a:r>
              <a:rPr lang="ko-KR" altLang="en-US" sz="2000" dirty="0"/>
              <a:t>아주 작은 극장이라서 좌석이 </a:t>
            </a:r>
            <a:r>
              <a:rPr lang="en-US" altLang="ko-KR" sz="2000" dirty="0"/>
              <a:t>10</a:t>
            </a:r>
            <a:r>
              <a:rPr lang="ko-KR" altLang="en-US" sz="2000" dirty="0"/>
              <a:t>개밖에 안 된다</a:t>
            </a:r>
            <a:r>
              <a:rPr lang="en-US" altLang="ko-KR" sz="2000" dirty="0"/>
              <a:t>. </a:t>
            </a:r>
            <a:r>
              <a:rPr lang="ko-KR" altLang="en-US" sz="2000" dirty="0"/>
              <a:t>사용자가 예약을 하려고 하면 먼저 좌석 배치표를 보여준다</a:t>
            </a:r>
            <a:r>
              <a:rPr lang="en-US" altLang="ko-KR" sz="2000" dirty="0"/>
              <a:t>. </a:t>
            </a:r>
            <a:r>
              <a:rPr lang="ko-KR" altLang="en-US" sz="2000" dirty="0"/>
              <a:t>즉 예약이 끝난 좌석은 </a:t>
            </a:r>
            <a:r>
              <a:rPr lang="en-US" altLang="ko-KR" sz="2000" dirty="0"/>
              <a:t>1</a:t>
            </a:r>
            <a:r>
              <a:rPr lang="ko-KR" altLang="en-US" sz="2000" dirty="0"/>
              <a:t>로</a:t>
            </a:r>
            <a:r>
              <a:rPr lang="en-US" altLang="ko-KR" sz="2000" dirty="0"/>
              <a:t>, </a:t>
            </a:r>
            <a:r>
              <a:rPr lang="ko-KR" altLang="en-US" sz="2000" dirty="0"/>
              <a:t>예약이 안 된 좌석은 </a:t>
            </a:r>
            <a:r>
              <a:rPr lang="en-US" altLang="ko-KR" sz="2000" dirty="0"/>
              <a:t>0</a:t>
            </a:r>
            <a:r>
              <a:rPr lang="ko-KR" altLang="en-US" sz="2000" dirty="0" err="1"/>
              <a:t>으로</a:t>
            </a:r>
            <a:r>
              <a:rPr lang="ko-KR" altLang="en-US" sz="2000" dirty="0"/>
              <a:t> 나타낸다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031019"/>
            <a:ext cx="4968552" cy="43561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58006" y="1844824"/>
            <a:ext cx="288032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좌석배치표를</a:t>
            </a:r>
            <a:r>
              <a:rPr lang="ko-KR" altLang="en-US" dirty="0"/>
              <a:t> 그리는 </a:t>
            </a:r>
            <a:r>
              <a:rPr lang="en-US" altLang="ko-KR" dirty="0"/>
              <a:t>print() </a:t>
            </a:r>
            <a:r>
              <a:rPr lang="ko-KR" altLang="en-US" dirty="0"/>
              <a:t>메소드와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예약을 하는 </a:t>
            </a:r>
            <a:r>
              <a:rPr lang="en-US" altLang="ko-KR" dirty="0"/>
              <a:t>reserve() </a:t>
            </a:r>
            <a:r>
              <a:rPr lang="ko-KR" altLang="en-US" dirty="0"/>
              <a:t>메소드를 </a:t>
            </a:r>
            <a:r>
              <a:rPr lang="ko-KR" altLang="en-US" dirty="0" err="1"/>
              <a:t>만드시오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9977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5" y="97388"/>
            <a:ext cx="8153400" cy="1963460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문제 </a:t>
            </a:r>
            <a:r>
              <a:rPr lang="en-US" altLang="ko-KR" sz="2000" dirty="0"/>
              <a:t>2 : </a:t>
            </a:r>
            <a:r>
              <a:rPr lang="ko-KR" altLang="en-US" sz="2000" dirty="0"/>
              <a:t>배열을 이용하여 간단한 극장 예약 시스템을 작성하여 보자</a:t>
            </a:r>
            <a:r>
              <a:rPr lang="en-US" altLang="ko-KR" sz="2000" dirty="0"/>
              <a:t>. </a:t>
            </a:r>
            <a:r>
              <a:rPr lang="ko-KR" altLang="en-US" sz="2000" dirty="0"/>
              <a:t>아주 작은 극장이라서 좌석이 </a:t>
            </a:r>
            <a:r>
              <a:rPr lang="en-US" altLang="ko-KR" sz="2000" dirty="0"/>
              <a:t>10</a:t>
            </a:r>
            <a:r>
              <a:rPr lang="ko-KR" altLang="en-US" sz="2000" dirty="0"/>
              <a:t>개밖에 안 된다</a:t>
            </a:r>
            <a:r>
              <a:rPr lang="en-US" altLang="ko-KR" sz="2000" dirty="0"/>
              <a:t>. </a:t>
            </a:r>
            <a:r>
              <a:rPr lang="ko-KR" altLang="en-US" sz="2000" dirty="0"/>
              <a:t>사용자가 예약을 하려고 하면 먼저 좌석 배치표를 보여준다</a:t>
            </a:r>
            <a:r>
              <a:rPr lang="en-US" altLang="ko-KR" sz="2000" dirty="0"/>
              <a:t>. </a:t>
            </a:r>
            <a:r>
              <a:rPr lang="ko-KR" altLang="en-US" sz="2000" dirty="0"/>
              <a:t>즉 예약이 끝난 좌석은 </a:t>
            </a:r>
            <a:r>
              <a:rPr lang="en-US" altLang="ko-KR" sz="2000" dirty="0"/>
              <a:t>1</a:t>
            </a:r>
            <a:r>
              <a:rPr lang="ko-KR" altLang="en-US" sz="2000" dirty="0"/>
              <a:t>로</a:t>
            </a:r>
            <a:r>
              <a:rPr lang="en-US" altLang="ko-KR" sz="2000" dirty="0"/>
              <a:t>, </a:t>
            </a:r>
            <a:r>
              <a:rPr lang="ko-KR" altLang="en-US" sz="2000" dirty="0"/>
              <a:t>예약이 안 된 좌석은 </a:t>
            </a:r>
            <a:r>
              <a:rPr lang="en-US" altLang="ko-KR" sz="2000" dirty="0"/>
              <a:t>0</a:t>
            </a:r>
            <a:r>
              <a:rPr lang="ko-KR" altLang="en-US" sz="2000" dirty="0" err="1"/>
              <a:t>으로</a:t>
            </a:r>
            <a:r>
              <a:rPr lang="ko-KR" altLang="en-US" sz="2000" dirty="0"/>
              <a:t> 나타낸다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BE69D21-8CE9-BC19-DAF2-369F9352E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76" y="1484784"/>
            <a:ext cx="6817397" cy="597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32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문제 </a:t>
            </a:r>
            <a:r>
              <a:rPr lang="en-US" altLang="ko-KR" sz="2000" dirty="0"/>
              <a:t>3 : </a:t>
            </a:r>
            <a:r>
              <a:rPr lang="ko-KR" altLang="en-US" sz="2000" dirty="0"/>
              <a:t>다음과 같이 </a:t>
            </a:r>
            <a:r>
              <a:rPr lang="en-US" altLang="ko-KR" sz="2000" dirty="0"/>
              <a:t>5</a:t>
            </a:r>
            <a:r>
              <a:rPr lang="ko-KR" altLang="en-US" sz="2000" dirty="0"/>
              <a:t>명 학생들의 성적을 받아서 평균을 구하는 프로그램을 작성하라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628800"/>
            <a:ext cx="3024336" cy="3228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64088" y="1268760"/>
            <a:ext cx="2880320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합계를 구하는 </a:t>
            </a:r>
            <a:r>
              <a:rPr lang="en-US" altLang="ko-KR"/>
              <a:t>getTotal() </a:t>
            </a:r>
            <a:r>
              <a:rPr lang="ko-KR" altLang="en-US"/>
              <a:t>메소드와</a:t>
            </a: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평균을 구하는 </a:t>
            </a:r>
            <a:r>
              <a:rPr lang="en-US" altLang="ko-KR"/>
              <a:t>getAverage() </a:t>
            </a:r>
            <a:r>
              <a:rPr lang="ko-KR" altLang="en-US"/>
              <a:t>메소드를 만드시오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685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3 : </a:t>
            </a:r>
            <a:r>
              <a:rPr lang="ko-KR" altLang="en-US" sz="2000"/>
              <a:t>다음과 같이 </a:t>
            </a:r>
            <a:r>
              <a:rPr lang="en-US" altLang="ko-KR" sz="2000"/>
              <a:t>5</a:t>
            </a:r>
            <a:r>
              <a:rPr lang="ko-KR" altLang="en-US" sz="2000"/>
              <a:t>명 학생들의 성적을 받아서 평균을 구하는 프로그램을 작성하라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F907F0F-0F5B-63CA-2D25-238D988914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6432" y="529911"/>
            <a:ext cx="71700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81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4 : </a:t>
            </a:r>
            <a:r>
              <a:rPr lang="ko-KR" altLang="en-US" sz="2000"/>
              <a:t>비행기를 나타내는 </a:t>
            </a:r>
            <a:r>
              <a:rPr lang="en-US" altLang="ko-KR" sz="2000"/>
              <a:t>Plane</a:t>
            </a:r>
            <a:r>
              <a:rPr lang="ko-KR" altLang="en-US" sz="2000"/>
              <a:t>라는 이름의 클래스를 설계하라</a:t>
            </a:r>
            <a:r>
              <a:rPr lang="en-US" altLang="ko-KR" sz="2000"/>
              <a:t>. Plane </a:t>
            </a:r>
            <a:r>
              <a:rPr lang="ko-KR" altLang="en-US" sz="2000"/>
              <a:t>클래스는 제작사</a:t>
            </a:r>
            <a:r>
              <a:rPr lang="en-US" altLang="ko-KR" sz="2000"/>
              <a:t>(</a:t>
            </a:r>
            <a:r>
              <a:rPr lang="ko-KR" altLang="en-US" sz="2000"/>
              <a:t>예</a:t>
            </a:r>
            <a:r>
              <a:rPr lang="en-US" altLang="ko-KR" sz="2000"/>
              <a:t>:</a:t>
            </a:r>
            <a:r>
              <a:rPr lang="ko-KR" altLang="en-US" sz="2000"/>
              <a:t>에어버스</a:t>
            </a:r>
            <a:r>
              <a:rPr lang="en-US" altLang="ko-KR" sz="2000"/>
              <a:t>), </a:t>
            </a:r>
            <a:r>
              <a:rPr lang="ko-KR" altLang="en-US" sz="2000"/>
              <a:t>모델</a:t>
            </a:r>
            <a:r>
              <a:rPr lang="en-US" altLang="ko-KR" sz="2000"/>
              <a:t>(A380), </a:t>
            </a:r>
            <a:r>
              <a:rPr lang="ko-KR" altLang="en-US" sz="2000"/>
              <a:t>최대승객수</a:t>
            </a:r>
            <a:r>
              <a:rPr lang="en-US" altLang="ko-KR" sz="2000"/>
              <a:t>(500)</a:t>
            </a:r>
            <a:r>
              <a:rPr lang="ko-KR" altLang="en-US" sz="2000"/>
              <a:t>를 필드로 가지고 있다</a:t>
            </a:r>
            <a:r>
              <a:rPr lang="en-US" altLang="ko-KR" sz="2000"/>
              <a:t>. 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71600" y="1412776"/>
            <a:ext cx="748883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필드를 정의하라</a:t>
            </a:r>
            <a:r>
              <a:rPr lang="en-US" altLang="ko-KR" dirty="0"/>
              <a:t>. </a:t>
            </a:r>
            <a:r>
              <a:rPr lang="ko-KR" altLang="en-US" dirty="0"/>
              <a:t>모든 필드는 </a:t>
            </a:r>
            <a:r>
              <a:rPr lang="en-US" altLang="ko-KR" dirty="0"/>
              <a:t>private </a:t>
            </a:r>
            <a:r>
              <a:rPr lang="ko-KR" altLang="en-US" dirty="0"/>
              <a:t>멤버로 하라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모든 필드에 대한 접근자와 설정자 메소드를 작성한다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Plane </a:t>
            </a:r>
            <a:r>
              <a:rPr lang="ko-KR" altLang="en-US" dirty="0"/>
              <a:t>클래스의 생성자 중 몇 개를 중복 정의하라</a:t>
            </a:r>
            <a:r>
              <a:rPr lang="en-US" altLang="ko-KR" dirty="0"/>
              <a:t>. </a:t>
            </a:r>
            <a:r>
              <a:rPr lang="ko-KR" altLang="en-US" dirty="0"/>
              <a:t>생성자는 모든 데이터를 받을 수도 있고 하나도 받지 않을 수 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PlaneTest</a:t>
            </a:r>
            <a:r>
              <a:rPr lang="ko-KR" altLang="en-US" dirty="0"/>
              <a:t>라는 이름의 테스트 클래스를 만드는데 </a:t>
            </a:r>
            <a:r>
              <a:rPr lang="en-US" altLang="ko-KR" dirty="0"/>
              <a:t>main()</a:t>
            </a:r>
            <a:r>
              <a:rPr lang="ko-KR" altLang="en-US" dirty="0"/>
              <a:t>에서 </a:t>
            </a:r>
            <a:r>
              <a:rPr lang="en-US" altLang="ko-KR" dirty="0"/>
              <a:t>Plane</a:t>
            </a:r>
            <a:r>
              <a:rPr lang="ko-KR" altLang="en-US" dirty="0"/>
              <a:t>객체 여러 개를 생성하고 접근자와 설정자를 호출하여 보라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Plane </a:t>
            </a:r>
            <a:r>
              <a:rPr lang="ko-KR" altLang="en-US" dirty="0"/>
              <a:t>클래스에 지금까지 생성된 비행기의 개수를 나타내는 정적변수인 </a:t>
            </a:r>
            <a:r>
              <a:rPr lang="en-US" altLang="ko-KR" dirty="0"/>
              <a:t>planes</a:t>
            </a:r>
            <a:r>
              <a:rPr lang="ko-KR" altLang="en-US" dirty="0" err="1"/>
              <a:t>를</a:t>
            </a:r>
            <a:r>
              <a:rPr lang="ko-KR" altLang="en-US" dirty="0"/>
              <a:t> 추가하고 생성자에서 증가시켜 보자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Plane </a:t>
            </a:r>
            <a:r>
              <a:rPr lang="ko-KR" altLang="en-US" dirty="0"/>
              <a:t>클래스에 정적변수 </a:t>
            </a:r>
            <a:r>
              <a:rPr lang="en-US" altLang="ko-KR" dirty="0"/>
              <a:t>planes</a:t>
            </a:r>
            <a:r>
              <a:rPr lang="ko-KR" altLang="en-US" dirty="0"/>
              <a:t>의 값을 반환하는 </a:t>
            </a:r>
            <a:r>
              <a:rPr lang="ko-KR" altLang="en-US" dirty="0" err="1"/>
              <a:t>정적메소드인</a:t>
            </a:r>
            <a:r>
              <a:rPr lang="ko-KR" altLang="en-US" dirty="0"/>
              <a:t> </a:t>
            </a:r>
            <a:r>
              <a:rPr lang="en-US" altLang="ko-KR" dirty="0" err="1"/>
              <a:t>getPlanes</a:t>
            </a:r>
            <a:r>
              <a:rPr lang="en-US" altLang="ko-KR" dirty="0"/>
              <a:t>()</a:t>
            </a:r>
            <a:r>
              <a:rPr lang="ko-KR" altLang="en-US" dirty="0" err="1"/>
              <a:t>를</a:t>
            </a:r>
            <a:r>
              <a:rPr lang="ko-KR" altLang="en-US" dirty="0"/>
              <a:t> 추가하고 </a:t>
            </a:r>
            <a:r>
              <a:rPr lang="en-US" altLang="ko-KR" dirty="0"/>
              <a:t>main()</a:t>
            </a:r>
            <a:r>
              <a:rPr lang="ko-KR" altLang="en-US" dirty="0"/>
              <a:t>에서 호출하여 보라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4653136"/>
            <a:ext cx="5233181" cy="129614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3091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404168" y="462038"/>
            <a:ext cx="74892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/>
              <a:t>Plane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094ADA2-10A9-B63E-83BA-2203E711A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764704"/>
            <a:ext cx="6198067" cy="609329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7EA7E81-9134-BAFE-D3BF-57460A4C3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628800"/>
            <a:ext cx="6402284" cy="4374231"/>
          </a:xfrm>
          <a:prstGeom prst="rect">
            <a:avLst/>
          </a:prstGeom>
        </p:spPr>
      </p:pic>
      <p:sp>
        <p:nvSpPr>
          <p:cNvPr id="18" name="Rectangle 2">
            <a:extLst>
              <a:ext uri="{FF2B5EF4-FFF2-40B4-BE49-F238E27FC236}">
                <a16:creationId xmlns:a16="http://schemas.microsoft.com/office/drawing/2014/main" id="{A643468B-B62D-AD20-1C03-BCABFF354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8520" y="1444134"/>
            <a:ext cx="123136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/>
              <a:t>Plane Test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0674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5 : </a:t>
            </a:r>
            <a:r>
              <a:rPr lang="ko-KR" altLang="en-US" sz="2000"/>
              <a:t>은행 계좌를 나타내는 </a:t>
            </a:r>
            <a:r>
              <a:rPr lang="en-US" altLang="ko-KR" sz="2000"/>
              <a:t>BankAccount </a:t>
            </a:r>
            <a:r>
              <a:rPr lang="ko-KR" altLang="en-US" sz="2000"/>
              <a:t>클래스에 다음과 같은 기능을 하는 메소드를 추가하고 테스트하라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97" y="1510164"/>
            <a:ext cx="5099899" cy="20882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544" y="3861048"/>
            <a:ext cx="6624736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예금하는 </a:t>
            </a:r>
            <a:r>
              <a:rPr lang="en-US" altLang="ko-KR"/>
              <a:t>depasit () </a:t>
            </a:r>
            <a:r>
              <a:rPr lang="ko-KR" altLang="en-US"/>
              <a:t>메소드와</a:t>
            </a: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출금하는 </a:t>
            </a:r>
            <a:r>
              <a:rPr lang="en-US" altLang="ko-KR"/>
              <a:t>withdraw() </a:t>
            </a:r>
            <a:r>
              <a:rPr lang="ko-KR" altLang="en-US"/>
              <a:t>메소드 </a:t>
            </a: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이체하는 </a:t>
            </a:r>
            <a:r>
              <a:rPr lang="en-US" altLang="ko-KR"/>
              <a:t>transfer() </a:t>
            </a:r>
            <a:r>
              <a:rPr lang="ko-KR" altLang="en-US"/>
              <a:t>메소드를</a:t>
            </a:r>
            <a:r>
              <a:rPr lang="en-US" altLang="ko-KR"/>
              <a:t> </a:t>
            </a:r>
            <a:r>
              <a:rPr lang="ko-KR" altLang="en-US"/>
              <a:t>만드시오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현재잔액은 </a:t>
            </a:r>
            <a:r>
              <a:rPr lang="en-US" altLang="ko-KR"/>
              <a:t>toString()</a:t>
            </a:r>
            <a:r>
              <a:rPr lang="ko-KR" altLang="en-US"/>
              <a:t>을 오버라이딩하시오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계좌</a:t>
            </a:r>
            <a:r>
              <a:rPr lang="en-US" altLang="ko-KR"/>
              <a:t>1</a:t>
            </a:r>
            <a:r>
              <a:rPr lang="ko-KR" altLang="en-US"/>
              <a:t>에 </a:t>
            </a:r>
            <a:r>
              <a:rPr lang="en-US" altLang="ko-KR"/>
              <a:t>10000</a:t>
            </a:r>
            <a:r>
              <a:rPr lang="ko-KR" altLang="en-US"/>
              <a:t>원을 입금한다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계좌</a:t>
            </a:r>
            <a:r>
              <a:rPr lang="en-US" altLang="ko-KR"/>
              <a:t>1</a:t>
            </a:r>
            <a:r>
              <a:rPr lang="ko-KR" altLang="en-US"/>
              <a:t>과 계좌</a:t>
            </a:r>
            <a:r>
              <a:rPr lang="en-US" altLang="ko-KR"/>
              <a:t>2</a:t>
            </a:r>
            <a:r>
              <a:rPr lang="ko-KR" altLang="en-US"/>
              <a:t>의 잔액을 출력한다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계좌</a:t>
            </a:r>
            <a:r>
              <a:rPr lang="en-US" altLang="ko-KR"/>
              <a:t>1</a:t>
            </a:r>
            <a:r>
              <a:rPr lang="ko-KR" altLang="en-US"/>
              <a:t>에서 계좌</a:t>
            </a:r>
            <a:r>
              <a:rPr lang="en-US" altLang="ko-KR"/>
              <a:t>2</a:t>
            </a:r>
            <a:r>
              <a:rPr lang="ko-KR" altLang="en-US"/>
              <a:t>로 </a:t>
            </a:r>
            <a:r>
              <a:rPr lang="en-US" altLang="ko-KR"/>
              <a:t>1000</a:t>
            </a:r>
            <a:r>
              <a:rPr lang="ko-KR" altLang="en-US"/>
              <a:t>원을 이체한다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다시 계좌</a:t>
            </a:r>
            <a:r>
              <a:rPr lang="en-US" altLang="ko-KR"/>
              <a:t>1</a:t>
            </a:r>
            <a:r>
              <a:rPr lang="ko-KR" altLang="en-US"/>
              <a:t>과 계좌</a:t>
            </a:r>
            <a:r>
              <a:rPr lang="en-US" altLang="ko-KR"/>
              <a:t>2</a:t>
            </a:r>
            <a:r>
              <a:rPr lang="ko-KR" altLang="en-US"/>
              <a:t>의 잔액을 출력한다</a:t>
            </a:r>
            <a:r>
              <a:rPr lang="en-US" altLang="ko-K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0562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4114</TotalTime>
  <Words>446</Words>
  <Application>Microsoft Macintosh PowerPoint</Application>
  <PresentationFormat>화면 슬라이드 쇼(4:3)</PresentationFormat>
  <Paragraphs>32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바탕</vt:lpstr>
      <vt:lpstr>맑은 고딕</vt:lpstr>
      <vt:lpstr>휴먼편지체</vt:lpstr>
      <vt:lpstr>Arial</vt:lpstr>
      <vt:lpstr>Wingdings</vt:lpstr>
      <vt:lpstr>Wingdings 2</vt:lpstr>
      <vt:lpstr>가을</vt:lpstr>
      <vt:lpstr>문제 1 : MyMetric이라는 클래스를 작성하고 여기에 킬로미터를 마일로 변환하는 정적 메소드인 kiloToMile()을 작성하라. 또 반대로 마일을 킬로미터로 변환하는 정적메소드 mileToKilo()로 작성하라. : MyMetricTest 클래스에서 이들 정적 메소드를 호출하여 테스트하시오.</vt:lpstr>
      <vt:lpstr>문제 1 : MyMetric이라는 클래스를 작성하고 여기에 킬로미터를 마일로 변환하는 정적 메소드인 kiloToMile()을 작성하라. 또 반대로 마일을 킬로미터로 변환하는 정적메소드 mileToKilo()로 작성하라. : MyMetricTest 클래스에서 이들 정적 메소드를 호출하여 테스트하시오.</vt:lpstr>
      <vt:lpstr>문제 2 : 배열을 이용하여 간단한 극장 예약 시스템을 작성하여 보자. 아주 작은 극장이라서 좌석이 10개밖에 안 된다. 사용자가 예약을 하려고 하면 먼저 좌석 배치표를 보여준다. 즉 예약이 끝난 좌석은 1로, 예약이 안 된 좌석은 0으로 나타낸다.</vt:lpstr>
      <vt:lpstr>문제 2 : 배열을 이용하여 간단한 극장 예약 시스템을 작성하여 보자. 아주 작은 극장이라서 좌석이 10개밖에 안 된다. 사용자가 예약을 하려고 하면 먼저 좌석 배치표를 보여준다. 즉 예약이 끝난 좌석은 1로, 예약이 안 된 좌석은 0으로 나타낸다.</vt:lpstr>
      <vt:lpstr>문제 3 : 다음과 같이 5명 학생들의 성적을 받아서 평균을 구하는 프로그램을 작성하라.</vt:lpstr>
      <vt:lpstr>문제 3 : 다음과 같이 5명 학생들의 성적을 받아서 평균을 구하는 프로그램을 작성하라.</vt:lpstr>
      <vt:lpstr>문제 4 : 비행기를 나타내는 Plane라는 이름의 클래스를 설계하라. Plane 클래스는 제작사(예:에어버스), 모델(A380), 최대승객수(500)를 필드로 가지고 있다. </vt:lpstr>
      <vt:lpstr>PowerPoint 프레젠테이션</vt:lpstr>
      <vt:lpstr>문제 5 : 은행 계좌를 나타내는 BankAccount 클래스에 다음과 같은 기능을 하는 메소드를 추가하고 테스트하라.</vt:lpstr>
      <vt:lpstr>문제 5 : 은행 계좌를 나타내는 BankAccount 클래스에 다음과 같은 기능을 하는 메소드를 추가하고 테스트하라.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오송민</cp:lastModifiedBy>
  <cp:revision>207</cp:revision>
  <dcterms:created xsi:type="dcterms:W3CDTF">2011-08-27T14:53:28Z</dcterms:created>
  <dcterms:modified xsi:type="dcterms:W3CDTF">2022-10-09T07:48:30Z</dcterms:modified>
</cp:coreProperties>
</file>

<file path=docProps/thumbnail.jpeg>
</file>